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90228-B6B8-4667-B674-EF60E5433467}" type="datetimeFigureOut">
              <a:rPr lang="nl-BE" smtClean="0"/>
              <a:t>15/10/2014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D2B4E-0560-4910-B8D9-1AD26F8E05AA}" type="slidenum">
              <a:rPr lang="nl-BE" smtClean="0"/>
              <a:t>‹nr.›</a:t>
            </a:fld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90228-B6B8-4667-B674-EF60E5433467}" type="datetimeFigureOut">
              <a:rPr lang="nl-BE" smtClean="0"/>
              <a:t>15/10/2014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D2B4E-0560-4910-B8D9-1AD26F8E05AA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90228-B6B8-4667-B674-EF60E5433467}" type="datetimeFigureOut">
              <a:rPr lang="nl-BE" smtClean="0"/>
              <a:t>15/10/2014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D2B4E-0560-4910-B8D9-1AD26F8E05AA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90228-B6B8-4667-B674-EF60E5433467}" type="datetimeFigureOut">
              <a:rPr lang="nl-BE" smtClean="0"/>
              <a:t>15/10/2014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D2B4E-0560-4910-B8D9-1AD26F8E05AA}" type="slidenum">
              <a:rPr lang="nl-BE" smtClean="0"/>
              <a:t>‹nr.›</a:t>
            </a:fld>
            <a:endParaRPr lang="nl-BE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90228-B6B8-4667-B674-EF60E5433467}" type="datetimeFigureOut">
              <a:rPr lang="nl-BE" smtClean="0"/>
              <a:t>15/10/2014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D2B4E-0560-4910-B8D9-1AD26F8E05AA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90228-B6B8-4667-B674-EF60E5433467}" type="datetimeFigureOut">
              <a:rPr lang="nl-BE" smtClean="0"/>
              <a:t>15/10/2014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D2B4E-0560-4910-B8D9-1AD26F8E05AA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90228-B6B8-4667-B674-EF60E5433467}" type="datetimeFigureOut">
              <a:rPr lang="nl-BE" smtClean="0"/>
              <a:t>15/10/2014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D2B4E-0560-4910-B8D9-1AD26F8E05AA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90228-B6B8-4667-B674-EF60E5433467}" type="datetimeFigureOut">
              <a:rPr lang="nl-BE" smtClean="0"/>
              <a:t>15/10/2014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D2B4E-0560-4910-B8D9-1AD26F8E05AA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90228-B6B8-4667-B674-EF60E5433467}" type="datetimeFigureOut">
              <a:rPr lang="nl-BE" smtClean="0"/>
              <a:t>15/10/2014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D2B4E-0560-4910-B8D9-1AD26F8E05AA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90228-B6B8-4667-B674-EF60E5433467}" type="datetimeFigureOut">
              <a:rPr lang="nl-BE" smtClean="0"/>
              <a:t>15/10/2014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D2B4E-0560-4910-B8D9-1AD26F8E05AA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90228-B6B8-4667-B674-EF60E5433467}" type="datetimeFigureOut">
              <a:rPr lang="nl-BE" smtClean="0"/>
              <a:t>15/10/2014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D2B4E-0560-4910-B8D9-1AD26F8E05AA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96D90228-B6B8-4667-B674-EF60E5433467}" type="datetimeFigureOut">
              <a:rPr lang="nl-BE" smtClean="0"/>
              <a:t>15/10/2014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6BED2B4E-0560-4910-B8D9-1AD26F8E05AA}" type="slidenum">
              <a:rPr lang="nl-BE" smtClean="0"/>
              <a:t>‹nr.›</a:t>
            </a:fld>
            <a:endParaRPr lang="nl-B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l-BE" sz="3200" dirty="0" smtClean="0"/>
              <a:t>Quizvragen</a:t>
            </a:r>
            <a:endParaRPr lang="nl-BE" sz="3200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BE" sz="4400" dirty="0" smtClean="0"/>
              <a:t>Melissa &amp; Tara</a:t>
            </a:r>
            <a:endParaRPr lang="nl-BE" sz="4400" dirty="0"/>
          </a:p>
        </p:txBody>
      </p:sp>
    </p:spTree>
    <p:extLst>
      <p:ext uri="{BB962C8B-B14F-4D97-AF65-F5344CB8AC3E}">
        <p14:creationId xmlns:p14="http://schemas.microsoft.com/office/powerpoint/2010/main" val="931825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BE" dirty="0" smtClean="0"/>
              <a:t>Wat is logistieke keten in het Engels?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nl-BE" sz="3200" dirty="0" smtClean="0"/>
              <a:t>Supply chain</a:t>
            </a:r>
          </a:p>
          <a:p>
            <a:r>
              <a:rPr lang="nl-BE" sz="3200" dirty="0" err="1" smtClean="0"/>
              <a:t>Logistic</a:t>
            </a:r>
            <a:r>
              <a:rPr lang="nl-BE" sz="3200" dirty="0" smtClean="0"/>
              <a:t> chain</a:t>
            </a:r>
          </a:p>
          <a:p>
            <a:r>
              <a:rPr lang="nl-BE" sz="3200" dirty="0" smtClean="0"/>
              <a:t>Back order</a:t>
            </a:r>
            <a:endParaRPr lang="nl-BE" sz="3200" dirty="0"/>
          </a:p>
        </p:txBody>
      </p:sp>
      <p:pic>
        <p:nvPicPr>
          <p:cNvPr id="1026" name="Picture 2" descr="http://www.digitaleconomics.nl/wp-content/uploads/2014/06/zara_01_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2466" y="1772816"/>
            <a:ext cx="2621091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cxtb.nl/upload/37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6817" y="3645024"/>
            <a:ext cx="2365649" cy="1556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3139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BE" dirty="0" smtClean="0"/>
              <a:t>Wie verwerkt de bestelling?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nl-BE" sz="3200" dirty="0"/>
          </a:p>
        </p:txBody>
      </p:sp>
      <p:pic>
        <p:nvPicPr>
          <p:cNvPr id="2050" name="Picture 2" descr="http://us.cdn2.123rf.com/168nwm/caraman/caraman0605/caraman060500154/409376-kantoormedewerk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628800"/>
            <a:ext cx="4400872" cy="4086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9550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nl-BE" sz="2400" dirty="0" smtClean="0"/>
              <a:t>Het geld brengt niet op de bank want je hebt het in de voorraad gestoken</a:t>
            </a:r>
          </a:p>
          <a:p>
            <a:r>
              <a:rPr lang="nl-BE" sz="2400" dirty="0" smtClean="0"/>
              <a:t>Goederen kunnen bederven </a:t>
            </a:r>
          </a:p>
          <a:p>
            <a:r>
              <a:rPr lang="nl-BE" sz="2400" dirty="0" smtClean="0"/>
              <a:t>Huur van magazijn, onderhoudskosten, koel en verwarmingskosten</a:t>
            </a:r>
            <a:endParaRPr lang="nl-BE" sz="24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nl-BE" sz="3200" dirty="0" smtClean="0"/>
              <a:t>Ruimtekosten</a:t>
            </a:r>
          </a:p>
          <a:p>
            <a:r>
              <a:rPr lang="nl-BE" sz="3200" dirty="0" smtClean="0"/>
              <a:t>Rentekosten</a:t>
            </a:r>
          </a:p>
          <a:p>
            <a:r>
              <a:rPr lang="nl-BE" sz="3200" dirty="0" smtClean="0"/>
              <a:t>risicokosten</a:t>
            </a:r>
            <a:endParaRPr lang="nl-BE" sz="3200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BE" dirty="0" smtClean="0"/>
              <a:t>De drie R’s</a:t>
            </a:r>
            <a:endParaRPr lang="nl-BE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ctr"/>
            <a:r>
              <a:rPr lang="nl-BE" sz="3200" dirty="0" smtClean="0"/>
              <a:t>R’s</a:t>
            </a:r>
            <a:endParaRPr lang="nl-BE" sz="3200" dirty="0"/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pPr algn="ctr"/>
            <a:r>
              <a:rPr lang="nl-BE" sz="3200" dirty="0" smtClean="0"/>
              <a:t>uitleg</a:t>
            </a:r>
            <a:endParaRPr lang="nl-BE" sz="3200" dirty="0"/>
          </a:p>
        </p:txBody>
      </p:sp>
    </p:spTree>
    <p:extLst>
      <p:ext uri="{BB962C8B-B14F-4D97-AF65-F5344CB8AC3E}">
        <p14:creationId xmlns:p14="http://schemas.microsoft.com/office/powerpoint/2010/main" val="3152163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www.freeaddictinggames.com/static/thumbs/208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476672"/>
            <a:ext cx="4608512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4788249"/>
      </p:ext>
    </p:extLst>
  </p:cSld>
  <p:clrMapOvr>
    <a:masterClrMapping/>
  </p:clrMapOvr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22</TotalTime>
  <Words>58</Words>
  <Application>Microsoft Office PowerPoint</Application>
  <PresentationFormat>Diavoorstelling (4:3)</PresentationFormat>
  <Paragraphs>16</Paragraphs>
  <Slides>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6" baseType="lpstr">
      <vt:lpstr>Horizon</vt:lpstr>
      <vt:lpstr>Melissa &amp; Tara</vt:lpstr>
      <vt:lpstr>Wat is logistieke keten in het Engels?</vt:lpstr>
      <vt:lpstr>Wie verwerkt de bestelling?</vt:lpstr>
      <vt:lpstr>De drie R’s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Melissa &amp; Tara</dc:title>
  <dc:creator>verkoopa21</dc:creator>
  <cp:lastModifiedBy>verkoopa21</cp:lastModifiedBy>
  <cp:revision>3</cp:revision>
  <dcterms:created xsi:type="dcterms:W3CDTF">2014-10-15T06:55:34Z</dcterms:created>
  <dcterms:modified xsi:type="dcterms:W3CDTF">2014-10-15T07:18:30Z</dcterms:modified>
</cp:coreProperties>
</file>